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59" r:id="rId9"/>
    <p:sldId id="263" r:id="rId10"/>
    <p:sldId id="264" r:id="rId11"/>
    <p:sldId id="266" r:id="rId12"/>
  </p:sldIdLst>
  <p:sldSz cx="14630400" cy="8229600"/>
  <p:notesSz cx="8229600" cy="14630400"/>
  <p:embeddedFontLs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Barlow Medium" panose="020F0502020204030204" pitchFamily="3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00.84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1149 1782 24575,'-39'0'0,"-10"0"0,15 0 0,-9 0 0,13 0 0,-13 0 0,18 0 0,-15 0 0,27 0 0,-8-14 0,8-3 0,0-5 0,-4-18 0,10 24 0,-15-25 0,19 7 0,-18 0 0,20-8 0,-6 20 0,0-7 0,6 8 0,-6-10 0,7 1 0,0-1 0,0 1 0,0-1 0,0-12 0,0 10 0,0-10 0,0 12 0,0 1 0,0-1 0,0 1 0,8-13 0,1 10 0,6-1 0,0 5 0,-2 7 0,5-4 0,-4 5 0,2 5 0,-5 10 0,0 1 0,0 5 0,0 0 0,0 0 0,0-5 0,0 4 0,9-4 0,1-2 0,10 5 0,11-13 0,4 13 0,0-14 0,9 14 0,-10-13 0,13 13 0,0-7 0,0 9 0,-12-6 0,9 4 0,-10-5 0,1 7 0,9 0 0,-9 0 0,12 0 0,-13 0 0,10 0 0,-9 0 0,12 0 0,0 0 0,0 0 0,0 0 0,0 0 0,0 0 0,-1 0 0,1 0 0,-12 0 0,9 0 0,-9 0 0,-1 0 0,10 0 0,-9 0 0,-1 0 0,10 0 0,-9 0 0,-1 0 0,10 0 0,-21 0 0,8 0 0,15-15 0,-29 6 0,26-15 0,-33 11 0,10-9 0,12-5 0,-10-5 0,13-14 0,-14 12 0,5-21 0,-5 22 0,-3-22 0,0 21 0,-10-9 0,4 1 0,-7 8 0,-6-9 0,-3 13 0,-7-1 0,0 1 0,0 3 0,0 6 0,0 6 0,-5 9 0,-1 2 0,-5 4 0,0 0 0,0 0 0,1 8 0,5 8 0,-5 8 0,8 7 0,-14 11 0,14-8 0,-15 21 0,6-9 0,0 27-492,2-35 0,-1 2 0,2 26 0,-1 6 0,-5 1 0,0 2 0,5-2 0,0 2 164,0-15 0,-1 1 0,1-1-164,0 13 0,0 2 164,4-5 0,-1 5 0,0-2 0,-4-6 0,0-2 0,1 2 0,3 5 0,1 2 0,-2-2 93,-3-6 1,-1-3-1,0 0 12,5-7 1,1 0 0,-1 0 222,-4 5 0,-1 2 0,3-2 0,6-6 0,3 0 0,-3 3 0,-5 2 0,-1 5 0,-2 0 0,2-6 0,3-3 0,0-5 0,1 4 0,-2 3 0,1 5 0,0-1 0,0-5 0,-1 18 0,1-2 0,0-11 0,0 2 0,1 1 0,3-1 0,1 1 0,-2-2 0,-6-6 0,-3-2 0,3 0 0,6 0 0,3 0 0,-3-3 0,-10 19 0,-1-3 0,11-8 0,1-1 0,-4-2 0,-2-1 379,1-8 1,1-2-380,5 2 0,-2-2 491,-7-7 1,-1 0-188,3 7 0,1-2-304,-5 18 0,-8 12 0,6 0 0,-7-12 0,-1 12 0,1-16 0,-8 0 983,9-12 0,-9 9 0,6-22-790,-8 22-193,-18 4 0,9-10 491,10-18 1,-2-2 491,-15 6-600,1 0-383,-10 3 0,-7-10 0,0 0 0,18-11 0,-2 0 0,7-5 0,0 0-69,-7 5 0,-2 0 69,-8-4 0,-2-1-492,-1 2 0,-1-2 373,-9-3 1,-1-3 118,11 1 0,-1-1 0,-7-6 0,1 0 0,16 0 0,1 0-492,-8 0 0,0 0 404,9 0 0,2 0 88,-1 0 0,0 0 0,-1 0 0,2 0 140,6 1 1,2-2-141,-36-17 0,36 7 0,1-3 522,-25-25-522,23 12 0,-1-3 0,-9-13 0,1-2 0,12 13 0,0 0 207,-16-18 1,3 1-208,-2-1 0,28 18 0,2 0 983,-16-26-674,16 0-309,-7 0 0,17 0 0,2 0 0,9 0 0,0-1 0,0 1 0,0 0-371,0-16 371,4 36 0,3-2 0,3-7 0,3 0 0,2 7 0,3 2 0,9-3 0,2 2 0,14-20 0,6 8 0,-22 8 641,2 12-641,-6 8 983,-1 2-494,6 13-489,-6 4 0,8-3 653,1 5-653,11-5 0,4-1 0,0 6 0,9-7 0,-22 9 0,22 0 0,-22 0 0,10 0 0,-13 0 0,1 0 0,-10 0 0,8 7 0,-16-1 0,6 7 0,-6 7 0,0 1 0,3 10 0,-1-1 0,0 0 0,-7 1 0,6-1 0,-13 1 0,6-1 0,-7 0 0,7 1 0,-5-9 0,4 18 0,-6-24 0,0 37 0,0-37 0,0 25 0,0-20 0,0 6 0,0-6 0,0-5 0,0-6 0,0 1 0,0 0 0,0 0 0,0 9 0,0-7 0,0 15 0,9 6 0,-7-14 0,7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08.35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5657 24575,'0'-65'0,"0"-10"0,0 37 0,12-7 0,1-3 0,-7-7 0,13 8 0,8-8 0,-3 4 0,-6 3 0,0-1-328,5 3 0,3-4 0,-2 2-164,2-11 0,-2 4 0,0 8 0,-1 0 45,2-10 0,1 0 447,6 4 0,0-1 0,-5-3 0,1-1 0,10-4 0,3 2 0,-8 7 0,0 0 0,9-9 0,-1 1 0,-9 17 0,-1 1 0,9-10 0,-1 1 0,4-12 423,-16 29 1,1 1-424,-2 3 0,0 1 0,12-17 0,11-4 0,-11-4 0,-3 9 0,-14 10 0,0-2-235,19-24 235,-9 13 0,0 0 0,12-15 0,-3 12 0,-1-1 0,4-11 0,-7 20 0,1 1 0,5-16 0,-16 27 0,1 0 0,11-26-419,1 0 419,-1 0 0,-17 21 0,1 0 0,5 3 0,0 0 313,-3-12 0,1 1-313,8 8 0,2 0 0,-2-11 0,0-2 0,-3 7 0,1 0 0,9-11 0,-1-1 0,-6 3 0,1 1 0,8-5 0,-1 1-492,-7 3 0,-1 1 38,7-5 1,-1 3 453,-15 13 0,-1 0 69,8-9 0,0 1-69,8-14 0,-15 17 0,-2 0 0,9-17 0,-13 17 0,-2-1 0,4-16 0,-9 18 0,1-2 0,-2 8 0,1-2-334,2-16 0,0-2 334,-1 9 0,0-1 0,0-6 0,1-2 0,0 1 0,-1 1 0,-4 6 0,-2 1 0,1-1 0,-2 2 983,-5-26-916,0 28 916,0 3 0,0 21 0,-5 3-882,-10 6 882,-6 6-618,-10 0-365,-12 7 0,10 0 0,-7 0 0,-1 0 0,1 0 0,-1 3 0,1 3 0,7 9 0,-22 15 0,21 1 0,-12 15 0,14-12 0,11 0 0,1 3-984,-16 12 896,11 4 1,0 4 87,3-17 0,-1 3-328,3 13 0,-1 9 0,0-2 0,2-11 0,0-1 0,0 1 0,-2 12 0,0 2 0,-1-1 190,1-2 1,0-1 0,0-1 137,1-4 0,-1-2 0,2 1 0,2 0 0,1 0 0,1 0-328,0-2 0,0 1 0,1-2-164,0 17 0,1-2 0,0-8 0,0-1 446,-1 8 1,0 0 45,1-9 0,0 2-328,3-8 0,1 3 0,-1 0 0,-1 0 0,1 0 0,1 3 302,2 14 1,2 3 0,-1-3 352,-3-15 1,0-2 0,0 8-264,5-3 0,1 9 0,1 6 0,0-1 0,-1-4 0,-2-8-64,-4 6 0,-1-9 0,0 8-197,5 4 0,1 10 1,1 3-1,0-4 0,-1-13-29,-2 9 1,0-8 225,1-14 0,1 1 0,1-2-449,1 16 0,1 1 449,-3-8 0,0 3 0,-1-3 0,-1 4 0,2-1 0,3-5 0,2 4 0,-4-3 0,-9 11 0,-1-2 471,5 2 0,0 0-471,3-17 0,0 0 0,-2-3 16,-4 9 0,-1-3-16,5 0 0,1-2 0,0-9 0,-1 0 0,-4 0 0,1 0 491,9-8 1,-1 0-1,-7 6 1,-3 0 274,1 17-766,5-17 0,0 0 0,-12 17 0,16-1 0,-13-18 983,13-13 0,-5-8 0,2-2 0,4-9 0,-4-1 0,5-47-686,0-12-297,0 5 0,0-7-492,0-17 0,0-1 378,0 18 0,0-3 114,2-1 0,2-9 0,0-1 0,0 7 0,4-13 0,0 2 0,1-4 0,1-6 0,1 7 0,2 0 0,1 5 0,-1 8 0,0 0 0,1-9 0,-1 2 0,-1 16 0,0 1 0,0-9 0,2 2-482,0 16 1,2 2 481,2-7 0,0 0 0,-2 6 0,0 0 0,7-8 0,-1 0 0,-4-1 0,0 2 0,4 7 0,0 0 0,-4-7 0,-1 2 0,20-18-271,-25 24 0,-1 1 271,26-21-123,-11 13 123,3-10 0,4 9 0,-6 0 0,10-9 0,-5 21 0,-7 5 0,2-2 983,11-16-614,-8 20 1,1-1-370,-4-4 0,1 2 0,10 6 0,0 2 983,17-21-964,-19 21 0,-1 4-19,-2 0 624,22-1-624,-21 6 148,21 11-148,-10-5 0,1 7 0,9 0 0,-10 0 0,1 0 0,-3 0 0,-1 0 0,-17 0 0,16 0 0,-28 5 0,6 1 0,8 27 0,-11-8 0,15 31 0,-14-10 0,1 0 0,1 9 0,-10-10 0,-1 29 0,-7-35 0,-2 0-492,1 8 0,0 0 480,0 0 0,0 0 12,0 10 0,0 0-492,0-8 0,0 1 272,0 17 0,0-1 220,0-16 0,0-1 0,0 8 0,0 0 0,1-10 0,-2 0 0,-4 10 0,-2 0 0,1-8 0,-2 1 0,-4 7 0,-1 0 0,1-10 0,0 0 0,0 0 0,1-1 0,-1 1 0,0 0 0,-1 0 0,2 0-352,5 1 1,-1-2 351,-2-6 0,-1-2 0,4 7 0,1-2 0,-5 18-159,-6-2 159,14-4 890,-4-9-890,6 0 0,0 8 0,0-20 983,0 0-540,0-15 347,0-8-790,0 0 188,0 0-188,0-1 0,0-4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17.2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1804 3355 24575,'-28'-6'0,"8"2"0,-8 4 0,15 0 0,-28 0 0,25 0 0,-16 0 0,12 0 0,-14 0 0,1 0 0,-10 0 0,0 0 0,18 0 0,-28 0 0,29 0 0,-19 0 0,0 0 0,9 0 0,-20 8 0,20 1 0,-21 10 0,22-3 0,-10 1 0,12 5 0,-11-4 0,8 11 0,-9-3 0,13 4 0,-1 1 0,-12 3 0,10-3 0,-10 3 0,13-10 0,-4 17 0,2-15 0,-2 17 0,8 0 0,-21 8 0,20-3 0,0 5 0,-4-9 0,0 2-328,7-1 0,1 3 0,2-2-160,-4 4 1,2-1 487,-3 9 0,1-2-492,7-16 0,1-2 393,-6 8 0,2-2-237,-1 18 336,5-25 0,2 0 0,4 21 0,-8 16 0,16-12 0,-7 12 0,1-16 0,7 0 0,-6 15 0,8-11 0,0 12 0,0-16 0,0 0 0,0 0 0,0-12 0,0 9 983,0-22-167,0 10 167,6-13-685,1-8 99,7 6-397,0-6 0,-1 0 0,2 6 0,-4-15 0,11 9 0,-9-11 0,15 10 0,6-4 0,13 19 0,-1-16 0,10 11 0,-23-15 0,10 1 0,-13-2 0,1 0 0,11-7 0,-8-1 0,21-7 0,7 10 0,-1-7 0,13 7 0,-16-10 0,-12 0 0,-3 0 0,-13 0 0,0 0 0,1 0 0,-10 0 0,8 0 0,-16-4 0,6-3 0,-8-4 0,2-8 0,-1 5 0,2-14 0,0 6 0,1-8 0,0-1 0,2-11 0,-2 8 0,2-8 0,0-1 0,1-3 0,1-12 0,-8 0 0,6 0-545,-5-16 545,0 12 0,-1 17 0,-2 0 0,-7 6 0,-1 0 0,9-8 0,1 0-492,-4 0 0,-1 0 434,1 0 0,-1 0 58,-1 0 0,0 0 0,1-1 0,-1 2-184,-4 6 0,0 2 184,18-37 0,-16 1 0,14 12 0,-15-12 0,7 0 0,-1 12 0,3-12 0,0 16 0,6 0 0,-15 0 0,15 0 0,-15 12 0,7-25 0,-1 21 0,-5-24 0,5 16 0,1 0 0,-7 12 0,6 12 505,-8 6-505,0 15 983,0-7-859,0 17 277,0 22-401,0 4 0,0 29 0,0-19 0,0 22 0,0-5 0,0 4 0,0-11 0,0 2-492,1 22 0,-2 2 34,-5-11 1,0-3 457,5-5 0,-1-1-480,-4 8 1,0 0 479,0-9 0,1-2 0,4-7 0,0 0 0,-5 6 0,1 0 0,4-7 0,2 2 0,-1 15 0,0 4-492,0-2 0,0 4 164,0-1 0,0 5 0,0 0 151,0-7 1,0 0 0,0 0 176,0 1 0,0-1 0,0 1 0,0 1 0,0 1 0,0-2 0,0 16 0,0-1 0,0-19 0,0 2 0,0-2 0,0 18 0,0-3-492,0-12 0,0-3 282,0-14 0,0-4 1193,0 25-711,0-28 543,0-15-815,0-8 983,0 0 0,0 9 0,0-7 0,0 15-226,0-15-757,0 7 0,0-9 0,0 0 0,0 0 0,5 0 0,1 0 0,26-5 0,-7-1 0,17-5 0,1 0 0,3 0 0,12 0 0,-1 0 0,1 0 0,0 0 0,0-9 0,0-10 0,-25-2 0,-2-3 0,16-14 0,-13 5 0,-2 0 0,6-15 0,-11 18 0,-1-3-344,-4-4 0,-1 0 344,18-25 0,-18 25 0,0 0 0,1 0 0,-1-1 0,-5 0 0,1-2 0,5-6 0,0-2-492,-9 1 0,0 0 369,9 1 1,0-2 122,-7-9 0,-2 0 0,5 8 0,-1-1 0,-4-7 0,-1 0 0,0 10 0,0 0 0,-1 0 0,1 0 0,0 0 0,0 0 0,0 0 0,-1 0-303,-4 8 0,-1 0 303,5-6 0,-1 0 0,-9 6 0,1 0 0,7-7 0,3-2 0,-5-9 0,0 0-492,5 8 0,0-1 481,-4-17 0,-1 0-420,4 17 1,-1 1 430,-4-9 0,1 2 0,3 17 0,2 0 339,-1-6 0,1 0-339,8-17 0,1-12 0,-4 28 0,-7-9 565,4 22-565,-6-10 983,6 21-937,-2 3 937,1-1-311,-1 7-209,0-7-463,-1 9 0,0 0 0,0 0 0,0 0 0,9-2 0,-7 1 0,15-3 0,-15 4 0,16 3 0,-16 3 0,6 5 0,-8 0 0,0 0 0,-1 0 0,0 0 0,0 0 0,0 0 0,1 5 0,9 10 0,5 19 0,0-1 0,11 22 0,-17-9 0,18 12-298,-25-22 1,-1 2 297,17 23 0,-15-16 0,-3 0 0,1-6 0,0 0 0,1 8 0,0 0 0,0 1 0,-1-2 0,-4-6 0,-1-2 0,5 36 0,-11-16 0,0 16 0,0-12 0,0 12 0,0 0 0,0-36 0,0 2-492,0 6 0,0 2 337,0 7 0,0 4-337,0 11 0,0 2 112,0-10 0,0 0 380,0-9 0,0 1 0,0-4 0,0 1 0,0-3-156,0 10 0,0-2 156,0 9 0,0 6 495,0-37-495,0 8 983,0-11-781,0-1 781,0 0-81,0 1-522,0-1-380,0-8 0,-5-2 0,3-10 0,-2 1 0,4 0 0,0 0 0,-4-5 0,3 4 0,-2-5 0,3-81 0,0 17-328,0 7 0,0-12 0,0 3-164,-1-11 0,2-4 246,4 11 0,2-8 0,2 0 0,-2 3-82,0-2 0,-1 3 0,2-4 82,2 5 0,2-5 0,1 1 0,-2 5-82,0 0 0,0 4 0,-1 2 0,0 4 0,-1 1 0,2 1 0,2 0 0,2 0 0,-1 3 4,0-9 0,1 3 324,4 0 0,-1 2 0,-5 9 0,-2 0 0,2-10 0,-1 0-469,0 8 0,0-1 469,1-7 0,0 0 0,-2 10 0,1 0 0,1-9 0,-1-2 0,0 9 0,0-1 0,2-7 0,-2 1 0,-6 7 0,1 3 491,2 7 1,1 0 491,1-35 0,6 28 0,-7 4 0,4 11 0,-8 9 0,9-6 0,-2 6 0,0 0-372,9 1-611,0 1 0,8 3 0,14-5 0,-10 13 0,10 2 0,-14 7 0,0 0 0,13 0 0,-10 0 0,10 0 0,-13 0 0,1 7 0,-1 2 0,-8 4 0,6 8 0,-13 1 0,7 8 0,3 13 0,-5 3 0,-5-10 0,0 2 0,4 23-492,-7-16 0,-1 0 337,0-5 0,0-2 155,0 1 0,0 0 0,-5 6 0,0 0 0,4-7 0,-1 2 0,-7 20 0,-1 0 0,8-18 0,1 0 0,-8 17 0,-2-2 0,9 5 0,-9-19 0,0 4 0,0 1 0,0 1 0,0 10 0,0 1 0,0-1 0,0 1-492,0 7 0,0-1 115,0-6 1,0-1 376,0 1 0,0-1 0,0-2 0,0 0-298,0-9 1,0-2 297,0-7 0,0-1 0,0 8 0,0-2 0,0 18 0,0 3 0,0 2 0,0-22 0,0-1 0,0 16 0,0-1 0,0 15-4,0-28 4,0-3 983,0-22-829,0-1 829,0-9-177,0 0-107,0 0-699,0-2 5,0 0-5,0 0 0,0 9 0,0 30 0,0 1 0,0 10 0,0-16 0,0-22 0,0-1 0,0-9 0,0 0 0,0-2 0,0 0 0,0-1 0,0 9 0,0 3 0,0 11 0,0-10 0,0 8 0,0-16 0,0 6 0,0-8 0,0 0 0,0 0 0,0-1 0,-4-4 0,7-25 0,-6 8 0,12-17 0,-1 8 0,4 7 0,2-15 0,0 6 0,3-21 0,0-3 0,11-12 0,2 0-492,-9 22 0,0-2 412,0 0 0,2-2 80,8-9 0,1-4-492,-5-4 0,0-1 0,13-5 0,0-1 164,-16 19 0,-1-2 0,1 1 0,3 0 0,2 0 0,-2-1 162,-1-6 0,-2-2 1,1 1 165,1 5 0,2 2 0,-2-1 0,0-6 0,-3-1 0,3 1 0,1 7 0,2 1 0,-2 1 0,6-15 0,1 1 0,6-2 0,-1 1 0,-14 11 0,1 2 0,13-8 0,1 1 0,-14 6 0,-1 0-492,6-3 0,1 0 366,-1 0 0,1 1 126,1-2 0,1 0-492,6-8 0,3-3 341,-7 11 1,2-3 0,-2 1 150,-5 4 0,-2 1 0,1 1 0,0 2 0,1 0 0,-1 0 0,-2-5 0,-1-2 0,1 4 0,14-9 0,1-2 0,-10 0 0,-1-5 0,2 2 0,1 10 0,0 3 0,-1-1 0,-2-3 0,-3-1 0,-1 2 0,-4 6 0,-1 1 0,1 0-55,3 0 0,0 0 0,-1 0 55,4-23 0,-2-1 0,6 1 0,0 0 0,-6 1 0,-1-3 0,-2 12 0,2-2 0,-3 1 0,-7 10 0,-2 1 0,2-1 0,7-10 0,3-2 0,-5 3 0,-6-12 0,-1 4 0,4 6 0,0 3 0,-6-1 0,-1 4 0,-1 15 0,0 2 983,1-36-79,-3 28 79,-9 3-704,0 13 704,0 8 0,0-6 0,0 6 0,-7-9 0,-8 1-634,-9-1-349,-19 6 0,10-5 0,-22 10 0,9 4 0,0 1 0,-22 13 0,31-5 0,-32 7 0,36 0 0,-10 0 0,12 0 0,1 0 0,-1 7 0,-3 20 0,-1 12 0,-4 19 0,18-22 0,0 2-352,-1 1 0,1 0 352,-2-1 0,2 2 0,3 6 0,0-2 0,-10 18 0,7 12 0,10-16 0,-8 16 0,16-12 0,-8-9 0,-1 3-492,10-6 0,1 3 164,-3 6 0,-1 7 0,2-2 0,2-6 0,1-2 0,1 5 82,-1 5 0,0 4 0,0 2 0,0-3 0,0-9 0,0-2 0,0 0 0,0 0 0,0 0 0,0-1 0,0 1 0,0 2 0,0 7 0,0 3 0,0-1 0,0-4 236,0 6 1,0-3-1,0 3 10,0-4 0,0 2 0,0 3 0,0 4 0,0-7 0,0 5 0,0 2 0,0 0 0,0-4 0,0-7-328,0 13 0,1-9 0,-2 11 187,-1-18 1,-1 9-1,0 5 1,0 1-1,-1-3 1,1-8-1,1-12-351,0 12 0,-1-4 367,-1-1 1,-1 9-1,0 3 1,-1-3 124,1-9 0,-1 0 0,1-2 0,1 1 0,3 1 0,0-1 0,1 1 0,-3 0 0,-3 1 0,-3 1 0,0-1 0,3-1-328,4 10 0,2-1 0,-1-3 185,-2-7 1,0-3-1,-1 1 143,-1 0 0,1 0 0,0 1 0,4 12 0,0 2 0,-3-4 89,-9 4 1,0-2-90,10-17 0,3 1 0,-3-2 0,-11 18 0,1-3 0,10-9 0,1 1 491,-5 7 1,-1-1-89,2-16 1,0-1-404,4 7 0,-1 2 0,-9-1 0,-1-1 0,10-6 0,1-1 0,-4 8 0,-2 0 0,1-9 0,2-2 0,2 1 0,1 0 491,-4-7 1,0-2 491,5 23 0,0-27 0,-5-14 0,3-9 0,-3 0 0,5 0 0,0-34 0,0-5 0,0-50-641,0 19 0,0-3-834,0 10 0,0-1 164,0 4 0,0-3 0,0-4 292,0-4 0,-1-6 1,1 0-1,1 3 36,3-3 0,1 3 0,1-4-246,-3-6 0,1-6 0,0-1 0,2 8-82,4 5 0,1 4 0,0 1 0,0-2 0,-1 0 0,1 1 0,-1 6 0,0 2 0,0-1 271,1-6 0,0-1 0,-2 2 57,-1-11 0,0 0 0,1 11 0,1-2 0,0 1 0,-4 5 0,-1 1 0,1 1 0,3-1 0,2 0 0,-1 0 0,0 1 0,0 1 0,0 1-492,4-17 0,-1 1 143,1-1 0,0 2 349,-1 8 0,0 1-440,0-10 1,1 4 439,-3 23 0,0 1 0,2-15 0,-1 2 983,8-8-679,-8 0-304,6 7 983,-9 22 0,8-10 0,8 0-587,-2 9 0,2-1 587,27-20-957,-13 3 1,2 1-498,1 17 0,1 1 471,6-20 0,0-2 0,-3 14 0,1 2-492,7-9 0,-2 2 347,-17 16 1,0 2-207,6-2 1,-1 1 350,18-9 0,-12 3 0,-4 7 743,-11 6-743,-1 7 983,1 0 0,-1-1 0,13 8-288,2-7 214,1 12-909,-3-5 335,-1 8-335,-8 0 0,8 0 0,-20 0 0,6 0 0,-15 0 0,7 0 0,-9 0 0,2 13 0,0 4 0,4 26 0,0 2 0,-6 13 0,6 0 0,-15 0 0,7-12 0,-9 9 0,0-22 0,0 10 0,0-1 0,0 4 0,0 12 0,0 0 0,-9 0 0,-10 0 0,-1-13 0,-5-2 0,11-21 0,-7 6 0,-1-6 0,-9 8 0,1 0 0,-1-6 0,1 5 0,-1-6 0,-25 18 0,19-15 0,-19 7 0,13-16 0,10-2 0,-10 2 0,0-8 0,10-3 0,-22-6 0,9 0 0,0 0 0,-9 0 0,21 0 0,-21 0 0,22 0 0,-10 0 0,21 0 0,-6 0 0,15 0 0,-7 0 0,9 0 0,1 0 0,0 0 0,5-5 0,1 0 0,4-4 0,13 4 0,-6 1 0,12 4 0,-5 26 0,11 6 0,-4 26-492,0-13 0,2 4 0,-1 13 0,-1 2 0,0-4 0,0 4 246,-8-8 0,0 7 0,-1 0 0,-1-6-246,3 13 0,-1 0 246,-4-13 0,0 6 0,0 1 0,-1-4-82,2-2 0,0-3 0,0-1 0,1 3 0,-1-1 0,-1-1 0,-2 1 0,-2-2 0,1-2-164,6 10 0,-2-5 0,-8-7 0,-1-2-492,9 26 1967,-3-24 0,-5-14-452,13 9 452,-4-8 0,8 21-422,0 0-561,1 0 983,-3-12 0,0-4 0,-2-11 0,-6-10 0,2-1 0,-9-9-97,2-1-886,0-4 0,-3 1 0,2 11 0,-3 3 0,0 12 0,0-2 0,0-1 0,0-8 0,0-3 0,0-8 0,0 0 0,0 0 0,0 6 0,0 16 0,10 25 0,2 4 0,9 12 0,-10-16 0,4-12 0,-13 1 0,4-24 0,-6 2 0,0-14 0,0-2 0,0 0 0,0 1 0,0-2 0,0 3 0,0-2 0,5-3 0,-4 3 0,4-4 0,-5 4 0,0 8 0,0 16 0,0-9 0,0 17 0,0-28 0,0 7 0,0-10 0,0 1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20.1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24575,'0'25'0,"0"7"0,0-14 0,0 24 0,0 16 0,0-21 0,0 4-492,0 27 0,0 1 0,0-25 0,0 1 164,0 11 0,0 7 0,0-6-131,0-2 1,0-1 458,0 16 0,0 2-492,0-3 0,0-4 246,0-23 1,0-1-131,0 15 0,0-3 376,0 9 0,0 12 0,0 0 0,0-12 0,0-17 0,0 0 0,0 17 0,0-18 0,0 2 0,0 3 0,0 0 0,-1 0 0,2 1 0,2 0 0,2-2 0,6 25 960,0-15-960,6 0 0,-6 0 0,8 0 0,9 0 0,2 0 491,-10-20 1,2-2-30,27 17-462,-28-16 0,2-2 0,33 6 983,-7 6-489,-3-19-494,9 0 0,-10-11 0,13 3 0,0-10 0,16-1 0,-36-8 0,2-2 0,27 1 0,2 0 0,-16 1 0,-2-2 88,11-7 0,-4-1-88,16-4 0,-28-20 152,0-5-152,-15 4 0,-2-20 0,-2-8-354,-16 24 0,-1-2 354,-2-16 0,-3-2 0,1 0 0,-1-3-328,-4 8 0,-2-2 0,1 1-164,0-18 0,0-1 439,0 20 1,0-1 0,0-1 52,0 2 0,0-1 0,0-1 0,0-7 0,1-1 0,-2 2 0,-4-17 0,-1 3 0,2 22 0,0-1 0,-1 5 153,-1 0 0,-1 4-153,-3 6 0,1 0 0,3-7 0,-1 2 0,-13-18 0,1 1 55,2 18-55,4 21 983,-2-6-588,3 19 588,-1-4 0,3 13 0,1 0-952,4 8-31,1 56 0,4-24 0,0 6-328,0 4 0,0 6 0,0 0 0,0-1 0,0 0 0,0 3 0,0 12 0,0 3 0,0 2 82,0-12 0,0 0 0,0 2 0,0 1 0,0 5 0,0 2 0,0 1 0,0 0 49,0-10 0,0 0 1,0 1-1,0 0 0,0 0 0,0 0 0,0-1 1,0 1-1,0-1 0,0 1 0,0-1 0,0 0 1,0 1-1,0-1 0,0 2 0,0 4 0,0 2 1,0 0-1,0 0 0,0 0 0,0 1 0,-1-1 1,1 1-1,0 0 0,1 3 33,1-5 0,1 2 0,1 0 0,0 2 0,1-1 0,-1 1 0,0-1 0,0 1 0,0 1 0,0-1 0,1 0 0,1 0 0,1 1 0,0 0 0,1 1 0,1-1 0,-1-2 0,0-3-33,0 2 0,0-3 1,0-1-1,1-1 0,-1 0 0,0-4 0,-1 1 1,1-1-1,0-3 0,0-3-105,3 11 1,0-4 0,-1-1 628,1 2 1,0 1 0,-1-5-199,5 12 0,-2-5 362,-5-20 1,-1-1-1,-1 20 1,-2-2 491,-4 6-492,0-6 1,0 2-1,0-19 1,0-1-239,0 1 1,0 1-254,1 7 0,-2 0 0,-3-9 0,-2-2 0,1-6 0,-1-2 983,-16 36 0,7-37 0,-2 3 0,5-26 0,-9 7 0,-13-14 0,-12-1 0,-12-6 0,-16 0-906,36 1 0,-2-2-401,-16-3 1,-1-4 323,7-3 0,1-2 0,-1 1 0,2-2 0,9-6 0,4-1 0,-11-5-101,0-21 101,19 2 0,11 10 0,2-4-492,7-21 0,3-2 133,-2 11 0,1-3 31,4-3 0,2-6 0,-1 3-164,0-15 0,0 1 182,0 19 0,-1-2 0,2 1 310,2 2 0,1 0 0,2 0 0,2-1 0,2 0 0,3 3 0,12-14 0,6 0 0,-3 11 0,4-3 0,3 2 0,6 0 0,3 1 0,2 3-328,-1 7 0,1 2 0,1-1 82,-7 3 0,1-2 0,1 1 0,2 6 122,18-1 1,3 7 0,0-3 123,-16 1 0,-1-4 0,0 1 0,2 5 0,15 2 0,1 6 0,1-4 0,-11-2 0,0-2 0,0-1 0,0 4 0,11 1 0,0 4 0,1-2 0,-12-1 0,0-1 0,1-1 0,0 2 0,-2 2 0,1 1 0,-1 1 0,-3-1 0,6-3 0,-3 0 0,0 1 0,1 3 0,-1 1 0,-4 2-187,3-2 1,-5 1 186,-7 1 0,-2 2 0,14-3 983,-29 5-794,7 4 794,-21 5 0,0 5-771,-8-3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22.03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819 121 24575,'-25'-5'0,"-7"2"0,-2 3 0,9 0 0,-28 0 0,28 0 0,-9 0 0,6 0 0,15 0 0,-16 6 0,7 3 0,-3 25 0,-17-4 0,19 26 0,-19-19 0,13 18 0,-2-22 0,1 22 0,-6 7-571,13 0 571,8-26 0,-2 2 0,1-2 0,1 2 0,2 0 0,1 2 0,-5 6 0,0 2 0,4-2 0,3 1 0,3 0 0,1 0 0,-6 0 0,3 0 0,7 0 0,1 0 0,-10 1 0,1-2 0,8-6 0,1-2 0,-9 36 0,10 0 0,0-12 0,0-17 0,0 0 0,0 17 0,0-9 0,0 4 0,0-7 0,0 2-492,0 14 0,0 7 164,0-2 0,0 7 0,0-7-164,0-1 0,0 0 246,-1-13 0,1 6 0,0 0 0,1-7-246,4 7 0,2-2 164,-2-7 0,-1 2 0,3-4-164,4 1 0,2-3 246,-2-2 0,1-2 246,7 12 983,-4-21 0,2 3 0,3-25 0,4 14 0,18-2 0,-8-2 0,21 11-339,-10-17-644,-8 1 0,0 0 0,25 3 0,-25-7 0,0-1 0,21 5 426,16 1-426,-12-10 0,-18-5 0,2-1 0,-7-5 0,0 0-492,7 0 0,2 0 275,9 0 0,0 0 217,-8 0 0,1 0 0,7 0 0,-1 0 0,-8 0 0,-2 0 0,1 0 0,0 0-317,1 0 0,-2 0 317,-6 1 0,-2-2 0,36-17 0,-28 7 0,-15-12 0,-2-4 0,6-1 0,-9-1 0,0-3 0,9-14 0,4-12-492,-18 23 0,0-4 294,-3-9 0,-1-2 198,0 2 0,0-3 0,-3-15 0,-1-1 0,0 7 0,0 1 0,2-10 0,-2-1 0,-5 11 0,-1 0 0,0-8 0,-2 0 0,-4 8 0,-2-1 0,1-9 0,0-1-393,0 1 0,0 0 393,0 0 0,0-1 0,1 0 0,-2 2 0,-3 8 0,-2 1 0,0-9 0,-3 2-350,-2 16 0,-2 1 350,-5-8 0,0 1 0,6 7 0,-2 3-326,-7 7 0,1 0 326,8-6 0,-1 0 0,-24-17 934,8 0-934,0 7 0,-4 10 0,-6-5 0,2 7 0,8 16 0,-2 2 0,-16-14 0,16 12 0,-2 1 0,-3 4 0,-2 2 74,-10-4 1,-2 0-75,2 0 0,-3 0 0,-15-3 0,-2 0 0,9 1 0,-1 0 0,-7-2 0,-4 1 0,17 7 0,0 0 0,0 0 0,5 2 0,2-1 0,-2 0 0,-5-1 0,0 1 0,0-1 0,-16-9 0,2 2 0,8 11 0,1 2 372,0-6 1,4 4-373,-11 14 732,7-9-732,37 11 75,3 0 0,13 0 0,1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0T03:51:24.0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1 300 24575,'0'34'0,"0"-1"0,0-2 0,0 11 0,0 4 0,0 12 0,0 16 0,0-12 0,0 12 0,0 0 0,0-24 0,0 8 0,0-36 0,0-2 0,0-9 0,0 8 0,0 31 0,0 16-492,-1-29 0,2 4 428,3 13 1,4 1-429,5-4 0,2 1 44,-1 16 1,3 3-45,9-2 0,0 0 0,-10 0 0,-1 1 444,5-1 1,0 0 47,-6 0 0,-1 0 0,1-1 0,0 3-328,-4-10 0,1 4 0,-1-2 0,0-4 0,1-2 0,-1 2 35,0 5 0,1 2 1,0-1 292,-1-2 0,1-1 0,-1-1 0,0-5 0,0-1 0,0 2-328,1 6 0,-1 1 0,1 0 210,-1 0 0,1 1 1,0-2 117,-1-6 0,0-1 0,0-1 0,3 17 0,1-2 421,4-11 1,0-5-422,-6-13 0,0-4 0,8 2 0,1-4 0,5 11 0,12 9 0,-7-22 983,3 10-350,-4-13 350,1 1 0,-1-1 0,1 1 0,-1-8 0,0 6 0,-8-14-104,6 13-879,-13-6 0,14 1 0,-14-3 0,5-7 0,-10-2 0,10 2 0,2-6 0,0-1 0,6-6 0,6 0 0,-1 0 0,22 0 0,-9 0 0,12 0 0,0 0 0,0 0 0,0 0 0,-13-13 0,10 1 0,-21-11 0,8 6 0,-11 2 0,-1-7 0,-6-2 0,4-6 0,-4-1 0,6 1 0,-6-1 0,5 1 0,-6-1 0,8 1 0,-8-1 0,-1 1 0,0 6 0,-5-5 0,5 5 0,-7-6 0,2-13 0,-8-3 0,-1-12 0,1 0 0,-7-16-492,8 36 0,-1-2 446,-7-6 1,-1-2 45,3 1 0,2 0 0,0 0 0,-1 0 0,-4 0 0,0 0 0,5 0 0,-1 0 0,-5 0 0,0 0 0,0-10 0,0 0-492,0 8 0,0-1 205,0-16 1,0-2 286,0 8 0,0 1 0,0 0 0,0 0 0,0-9 0,0 2 0,0 15 0,0 3 0,0-1 0,0 0 0,0 4 0,0 0 0,-4-7 0,-1 0 0,-1 3 0,-1-3-492,2-17 0,-1-1 16,-6 10 1,1 1 475,10-9 0,-1-3 0,-5 18 0,-3-2 0,1 1 0,2-17 0,-2-2 0,-5 12 0,-2-3 0,0 3 0,0-12 0,0 2-328,2 17 0,-2-1 0,2 2 185,0-18 0,1 3 143,0 7 0,0 3 305,1 8 1,0 2-306,0 2 0,1 2 0,0-18 0,-7 0 0,17 20 983,-13 11-112,12 9 112,-4-3 0,6 14 0,0-4-560,0 6-423,0-2 0,0 0 0,0 0 0,0-5 0,0 9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82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9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4212" y="1207016"/>
            <a:ext cx="14142720" cy="5840968"/>
          </a:xfrm>
          <a:prstGeom prst="roundRect">
            <a:avLst>
              <a:gd name="adj" fmla="val 3000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194316"/>
            <a:ext cx="5303520" cy="5840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0107" y="2742249"/>
            <a:ext cx="7135654" cy="932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300"/>
              </a:lnSpc>
              <a:buNone/>
            </a:pPr>
            <a:r>
              <a:rPr lang="en-US" sz="5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</a:t>
            </a:r>
            <a:r>
              <a:rPr lang="en-US" sz="5850" dirty="0" err="1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CampusMart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399133" y="3446763"/>
            <a:ext cx="1754418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b="1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SELL NEWBIES</a:t>
            </a: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b="1" dirty="0"/>
          </a:p>
        </p:txBody>
      </p:sp>
      <p:sp>
        <p:nvSpPr>
          <p:cNvPr id="7" name="Text 4"/>
          <p:cNvSpPr/>
          <p:nvPr/>
        </p:nvSpPr>
        <p:spPr>
          <a:xfrm>
            <a:off x="6537722" y="5277467"/>
            <a:ext cx="112038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C857E2C-2B63-0B29-73AE-B620463E2148}"/>
              </a:ext>
            </a:extLst>
          </p:cNvPr>
          <p:cNvSpPr/>
          <p:nvPr/>
        </p:nvSpPr>
        <p:spPr>
          <a:xfrm>
            <a:off x="6399133" y="4122610"/>
            <a:ext cx="6574887" cy="932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50"/>
              </a:lnSpc>
            </a:pPr>
            <a:r>
              <a:rPr lang="en-US" sz="235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</a:rPr>
              <a:t>Under Guidance :  Prof. </a:t>
            </a:r>
            <a:r>
              <a:rPr lang="en-IN" sz="2400" b="1" i="0" dirty="0">
                <a:solidFill>
                  <a:schemeClr val="bg1"/>
                </a:solidFill>
                <a:effectLst/>
                <a:latin typeface="Google Sans"/>
              </a:rPr>
              <a:t>Gayathri </a:t>
            </a:r>
            <a:r>
              <a:rPr lang="en-IN" sz="2400" b="1" i="0" dirty="0" err="1">
                <a:solidFill>
                  <a:schemeClr val="bg1"/>
                </a:solidFill>
                <a:effectLst/>
                <a:latin typeface="Google Sans"/>
              </a:rPr>
              <a:t>Ananthanarayanan</a:t>
            </a:r>
            <a:endParaRPr lang="en-IN" sz="2400" b="1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0" indent="0" algn="l">
              <a:lnSpc>
                <a:spcPts val="3350"/>
              </a:lnSpc>
              <a:buNone/>
            </a:pPr>
            <a:endParaRPr lang="en-US" sz="2350" dirty="0"/>
          </a:p>
          <a:p>
            <a:pPr marL="0" indent="0" algn="l">
              <a:lnSpc>
                <a:spcPts val="3350"/>
              </a:lnSpc>
              <a:buNone/>
            </a:pPr>
            <a:endParaRPr lang="en-US" sz="235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marL="0" indent="0" algn="l">
              <a:lnSpc>
                <a:spcPts val="3350"/>
              </a:lnSpc>
              <a:buNone/>
            </a:pPr>
            <a:r>
              <a:rPr lang="en-US" sz="2350" dirty="0">
                <a:solidFill>
                  <a:schemeClr val="bg1"/>
                </a:solidFill>
                <a:highlight>
                  <a:srgbClr val="000000"/>
                </a:highlight>
              </a:rPr>
              <a:t>Kapil Kumar Bhardwaj  : cs24mt012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350" dirty="0">
                <a:solidFill>
                  <a:schemeClr val="bg1"/>
                </a:solidFill>
                <a:highlight>
                  <a:srgbClr val="000000"/>
                </a:highlight>
              </a:rPr>
              <a:t>Manish Bisht                  : cs24mt022</a:t>
            </a:r>
          </a:p>
          <a:p>
            <a:pPr marL="0" indent="0" algn="l">
              <a:lnSpc>
                <a:spcPts val="3350"/>
              </a:lnSpc>
              <a:buNone/>
            </a:pPr>
            <a:r>
              <a:rPr lang="en-US" sz="2350" dirty="0" err="1">
                <a:solidFill>
                  <a:schemeClr val="bg1"/>
                </a:solidFill>
                <a:highlight>
                  <a:srgbClr val="000000"/>
                </a:highlight>
              </a:rPr>
              <a:t>Mridul</a:t>
            </a:r>
            <a:r>
              <a:rPr lang="en-US" sz="235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350" dirty="0" err="1">
                <a:solidFill>
                  <a:schemeClr val="bg1"/>
                </a:solidFill>
                <a:highlight>
                  <a:srgbClr val="000000"/>
                </a:highlight>
              </a:rPr>
              <a:t>Chandrawanshi</a:t>
            </a:r>
            <a:r>
              <a:rPr lang="en-US" sz="2350" dirty="0">
                <a:solidFill>
                  <a:schemeClr val="bg1"/>
                </a:solidFill>
                <a:highlight>
                  <a:srgbClr val="000000"/>
                </a:highlight>
              </a:rPr>
              <a:t> : cs24mt002</a:t>
            </a:r>
          </a:p>
        </p:txBody>
      </p:sp>
      <p:pic>
        <p:nvPicPr>
          <p:cNvPr id="12" name="Picture 11" descr="A close up of a shirt&#10;&#10;Description automatically generated">
            <a:extLst>
              <a:ext uri="{FF2B5EF4-FFF2-40B4-BE49-F238E27FC236}">
                <a16:creationId xmlns:a16="http://schemas.microsoft.com/office/drawing/2014/main" id="{15249310-8AA2-0079-6FD2-F19C1FF8B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014651"/>
            <a:ext cx="14142720" cy="6200299"/>
          </a:xfrm>
          <a:prstGeom prst="roundRect">
            <a:avLst>
              <a:gd name="adj" fmla="val 2826"/>
            </a:avLst>
          </a:prstGeom>
          <a:solidFill>
            <a:schemeClr val="tx1">
              <a:lumMod val="95000"/>
              <a:lumOff val="5000"/>
            </a:scheme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1095613" y="4726067"/>
            <a:ext cx="8501182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Vectorized Design Branding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1095613" y="5767030"/>
            <a:ext cx="12439174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unique and memorable brand identity that aligns with the platform's focus on community and sustainability. The hand-drawn aesthetic adds a personal touch and reflects the platform's student-driven nature.</a:t>
            </a:r>
            <a:endParaRPr lang="en-US" sz="1900" dirty="0"/>
          </a:p>
        </p:txBody>
      </p:sp>
      <p:pic>
        <p:nvPicPr>
          <p:cNvPr id="6" name="Picture 5" descr="A close up of a shirt&#10;&#10;Description automatically generated">
            <a:extLst>
              <a:ext uri="{FF2B5EF4-FFF2-40B4-BE49-F238E27FC236}">
                <a16:creationId xmlns:a16="http://schemas.microsoft.com/office/drawing/2014/main" id="{43439219-C509-E60C-59E9-2E5D6B7B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pic>
        <p:nvPicPr>
          <p:cNvPr id="2050" name="Picture 2" descr="Free Vector big wheel cyclist vintage drawing">
            <a:extLst>
              <a:ext uri="{FF2B5EF4-FFF2-40B4-BE49-F238E27FC236}">
                <a16:creationId xmlns:a16="http://schemas.microsoft.com/office/drawing/2014/main" id="{D64318F4-C54E-D7E5-2880-FDC996A2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13" y="1246533"/>
            <a:ext cx="3114488" cy="31224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2052" name="Picture 4" descr="Free Vector gentlemen shaking hands">
            <a:extLst>
              <a:ext uri="{FF2B5EF4-FFF2-40B4-BE49-F238E27FC236}">
                <a16:creationId xmlns:a16="http://schemas.microsoft.com/office/drawing/2014/main" id="{EE2003D6-E4CE-8B8A-B581-92A6BC5C1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715" y="1254467"/>
            <a:ext cx="3114488" cy="30986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pic>
        <p:nvPicPr>
          <p:cNvPr id="2054" name="Picture 6" descr="Vintage weather vane illustration vector, remixed from the artwork by Samuel W. Ford">
            <a:extLst>
              <a:ext uri="{FF2B5EF4-FFF2-40B4-BE49-F238E27FC236}">
                <a16:creationId xmlns:a16="http://schemas.microsoft.com/office/drawing/2014/main" id="{BB8D1A21-B27B-CA54-6CE5-C1886024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304" y="1262399"/>
            <a:ext cx="3934208" cy="30986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215DA6-F88E-B062-0511-83505889EE1B}"/>
                  </a:ext>
                </a:extLst>
              </p14:cNvPr>
              <p14:cNvContentPartPr/>
              <p14:nvPr/>
            </p14:nvContentPartPr>
            <p14:xfrm>
              <a:off x="1931738" y="641224"/>
              <a:ext cx="1252931" cy="212825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215DA6-F88E-B062-0511-83505889EE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8750" y="578226"/>
                <a:ext cx="1378548" cy="2253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52E55C-68FA-F378-5DE5-F942649123AA}"/>
                  </a:ext>
                </a:extLst>
              </p14:cNvPr>
              <p14:cNvContentPartPr/>
              <p14:nvPr/>
            </p14:nvContentPartPr>
            <p14:xfrm>
              <a:off x="3224498" y="650752"/>
              <a:ext cx="1120838" cy="227316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52E55C-68FA-F378-5DE5-F94264912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1489" y="587748"/>
                <a:ext cx="1246496" cy="2398814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5C24772-8629-4375-D185-8207C4514870}"/>
              </a:ext>
            </a:extLst>
          </p:cNvPr>
          <p:cNvGrpSpPr/>
          <p:nvPr/>
        </p:nvGrpSpPr>
        <p:grpSpPr>
          <a:xfrm>
            <a:off x="4719621" y="552388"/>
            <a:ext cx="6030008" cy="3799758"/>
            <a:chOff x="5459209" y="706511"/>
            <a:chExt cx="7789680" cy="49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503704-D479-56CD-253E-BC76D79E875D}"/>
                    </a:ext>
                  </a:extLst>
                </p14:cNvPr>
                <p14:cNvContentPartPr/>
                <p14:nvPr/>
              </p14:nvContentPartPr>
              <p14:xfrm>
                <a:off x="5459209" y="706511"/>
                <a:ext cx="4086720" cy="351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503704-D479-56CD-253E-BC76D79E87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78293" y="625130"/>
                  <a:ext cx="4249017" cy="367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5008D3C-0D41-0DAD-F714-A4207BC13559}"/>
                    </a:ext>
                  </a:extLst>
                </p14:cNvPr>
                <p14:cNvContentPartPr/>
                <p14:nvPr/>
              </p14:nvContentPartPr>
              <p14:xfrm>
                <a:off x="9824209" y="2230031"/>
                <a:ext cx="1543680" cy="3385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5008D3C-0D41-0DAD-F714-A4207BC135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42840" y="2149113"/>
                  <a:ext cx="1705952" cy="354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498BFD-DA9D-3237-BFBF-790EB0CB9404}"/>
                    </a:ext>
                  </a:extLst>
                </p14:cNvPr>
                <p14:cNvContentPartPr/>
                <p14:nvPr/>
              </p14:nvContentPartPr>
              <p14:xfrm>
                <a:off x="10982689" y="2182151"/>
                <a:ext cx="1051560" cy="170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498BFD-DA9D-3237-BFBF-790EB0CB94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01800" y="2100757"/>
                  <a:ext cx="1213803" cy="1863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76F7DC-8ED9-0E7A-C1DE-9BD1B25EE166}"/>
                    </a:ext>
                  </a:extLst>
                </p14:cNvPr>
                <p14:cNvContentPartPr/>
                <p14:nvPr/>
              </p14:nvContentPartPr>
              <p14:xfrm>
                <a:off x="12206329" y="1655471"/>
                <a:ext cx="1042560" cy="215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76F7DC-8ED9-0E7A-C1DE-9BD1B25EE1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24952" y="1574564"/>
                  <a:ext cx="1204850" cy="23132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43929F45-9F0F-2DB4-2EED-2D6290035DBC}"/>
              </a:ext>
            </a:extLst>
          </p:cNvPr>
          <p:cNvSpPr/>
          <p:nvPr/>
        </p:nvSpPr>
        <p:spPr>
          <a:xfrm>
            <a:off x="3224499" y="5064523"/>
            <a:ext cx="6478302" cy="18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3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6EC2C8-60DF-A455-C137-B63D8FDD4D3F}"/>
              </a:ext>
            </a:extLst>
          </p:cNvPr>
          <p:cNvSpPr/>
          <p:nvPr/>
        </p:nvSpPr>
        <p:spPr>
          <a:xfrm>
            <a:off x="2954871" y="5064523"/>
            <a:ext cx="8720657" cy="2185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rlow Bold" pitchFamily="34" charset="0"/>
                <a:ea typeface="Barlow Bold" pitchFamily="34" charset="-122"/>
              </a:rPr>
              <a:t>A Presentation By </a:t>
            </a:r>
          </a:p>
          <a:p>
            <a:pPr algn="ctr"/>
            <a:r>
              <a:rPr lang="en-US" sz="8800" b="1" spc="50" dirty="0">
                <a:ln w="9525" cmpd="sng">
                  <a:solidFill>
                    <a:schemeClr val="tx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rlow Bold" pitchFamily="34" charset="0"/>
                <a:ea typeface="Barlow Bold" pitchFamily="34" charset="-122"/>
              </a:rPr>
              <a:t>Team Innovators</a:t>
            </a:r>
            <a:endParaRPr lang="en-US" sz="8800" b="1" spc="50" dirty="0">
              <a:ln w="9525" cmpd="sng">
                <a:solidFill>
                  <a:schemeClr val="tx1"/>
                </a:solidFill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34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hirt&#10;&#10;Description automatically generated">
            <a:extLst>
              <a:ext uri="{FF2B5EF4-FFF2-40B4-BE49-F238E27FC236}">
                <a16:creationId xmlns:a16="http://schemas.microsoft.com/office/drawing/2014/main" id="{DA169C4A-57D6-2117-3A2C-D42A4655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243840" y="311587"/>
            <a:ext cx="14142720" cy="7606427"/>
          </a:xfrm>
          <a:prstGeom prst="roundRect">
            <a:avLst>
              <a:gd name="adj" fmla="val 2304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311587"/>
            <a:ext cx="5303520" cy="76064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5613" y="980837"/>
            <a:ext cx="7135654" cy="1351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Introducing the IIT Marketplace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95613" y="2697718"/>
            <a:ext cx="3446145" cy="2543175"/>
          </a:xfrm>
          <a:prstGeom prst="roundRect">
            <a:avLst>
              <a:gd name="adj" fmla="val 401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46597" y="2948702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Student-to-Student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46597" y="3432572"/>
            <a:ext cx="2944178" cy="155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Connecting </a:t>
            </a:r>
            <a:r>
              <a:rPr lang="en-US" sz="19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IITians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a seamless buying and selling experience.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785122" y="2697718"/>
            <a:ext cx="3446145" cy="2543175"/>
          </a:xfrm>
          <a:prstGeom prst="roundRect">
            <a:avLst>
              <a:gd name="adj" fmla="val 401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36106" y="2948702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Affordable Solutions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036106" y="3432572"/>
            <a:ext cx="2944178" cy="155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a platform for students to purchase used goods at competitive prices.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1095613" y="5484257"/>
            <a:ext cx="7135654" cy="1764506"/>
          </a:xfrm>
          <a:prstGeom prst="roundRect">
            <a:avLst>
              <a:gd name="adj" fmla="val 579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346597" y="5735241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Sustainable Practices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346597" y="6219111"/>
            <a:ext cx="6633686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Encouraging responsible consumption and reducing waste by giving used items a second life.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hirt&#10;&#10;Description automatically generated">
            <a:extLst>
              <a:ext uri="{FF2B5EF4-FFF2-40B4-BE49-F238E27FC236}">
                <a16:creationId xmlns:a16="http://schemas.microsoft.com/office/drawing/2014/main" id="{E036A286-2FC1-B313-97A5-E8CC961A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1142167" y="243840"/>
            <a:ext cx="12345948" cy="7766090"/>
          </a:xfrm>
          <a:prstGeom prst="roundRect">
            <a:avLst>
              <a:gd name="adj" fmla="val 1970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78740" dist="5207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369" y="243840"/>
            <a:ext cx="4629626" cy="77660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7812" y="828080"/>
            <a:ext cx="7288306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Seamless Buying and Selling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712" y="2326838"/>
            <a:ext cx="1062276" cy="1699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66599" y="2539246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Seller Lists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3266599" y="2961680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Sellers post items for sale with detailed descriptions and photos.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12" y="4026456"/>
            <a:ext cx="1062276" cy="16996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266599" y="4238863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Buyer Browses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3266599" y="4661297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Buyers browse listings based on categories, search terms, and filters.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5712" y="5726073"/>
            <a:ext cx="1062276" cy="16996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266599" y="5938480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Direct Interaction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3266599" y="6360914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Buyers and sellers can chat directly to discuss details, negotiate prices, and arrange transactions.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rgbClr val="E5E0DF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819275"/>
            <a:ext cx="14142720" cy="4591050"/>
          </a:xfrm>
          <a:prstGeom prst="roundRect">
            <a:avLst>
              <a:gd name="adj" fmla="val 3817"/>
            </a:avLst>
          </a:prstGeom>
          <a:solidFill>
            <a:schemeClr val="tx1">
              <a:lumMod val="75000"/>
              <a:lumOff val="25000"/>
              <a:alpha val="75000"/>
            </a:scheme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095613" y="2488525"/>
            <a:ext cx="7584519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Product Details and Interactions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1095613" y="3772852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Detailed Information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95613" y="4354116"/>
            <a:ext cx="3750112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descriptions, high-quality photos, and specifications.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46990" y="3772852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Purchase Options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5446990" y="4354116"/>
            <a:ext cx="3750112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Buy Now for immediate purchase or Make Offer for price negotiation.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798368" y="3772852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Features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9798368" y="4354116"/>
            <a:ext cx="3750112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chat for direct communication between buyer and seller.</a:t>
            </a:r>
            <a:endParaRPr lang="en-US" sz="1900" dirty="0"/>
          </a:p>
        </p:txBody>
      </p:sp>
      <p:pic>
        <p:nvPicPr>
          <p:cNvPr id="10" name="Picture 9" descr="A close up of a shirt&#10;&#10;Description automatically generated">
            <a:extLst>
              <a:ext uri="{FF2B5EF4-FFF2-40B4-BE49-F238E27FC236}">
                <a16:creationId xmlns:a16="http://schemas.microsoft.com/office/drawing/2014/main" id="{6FEE4552-A88B-7C0E-057B-4D4181D3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hirt&#10;&#10;Description automatically generated">
            <a:extLst>
              <a:ext uri="{FF2B5EF4-FFF2-40B4-BE49-F238E27FC236}">
                <a16:creationId xmlns:a16="http://schemas.microsoft.com/office/drawing/2014/main" id="{E1156028-DCF8-CAAA-C7A4-82A9F6FE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243840" y="380160"/>
            <a:ext cx="14142720" cy="7496175"/>
          </a:xfrm>
          <a:prstGeom prst="roundRect">
            <a:avLst>
              <a:gd name="adj" fmla="val 2338"/>
            </a:avLst>
          </a:prstGeom>
          <a:solidFill>
            <a:schemeClr val="tx1">
              <a:lumMod val="95000"/>
              <a:lumOff val="5000"/>
              <a:alpha val="75000"/>
            </a:scheme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0" y="366713"/>
            <a:ext cx="5303520" cy="7496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95613" y="1035963"/>
            <a:ext cx="7135654" cy="1351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Profile Management and Reviews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1095613" y="2752844"/>
            <a:ext cx="7135654" cy="4440793"/>
          </a:xfrm>
          <a:prstGeom prst="roundRect">
            <a:avLst>
              <a:gd name="adj" fmla="val 2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103233" y="2760464"/>
            <a:ext cx="7120414" cy="14751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346597" y="2914055"/>
            <a:ext cx="3069669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Profile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910614" y="2914055"/>
            <a:ext cx="306966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Personal information, contact details, and transaction history.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103233" y="4235648"/>
            <a:ext cx="7120414" cy="14751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346597" y="4389239"/>
            <a:ext cx="3069669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Reviews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910614" y="4389239"/>
            <a:ext cx="306966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Honest feedback from buyers and sellers, enhancing trust and transparency.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1103233" y="5710833"/>
            <a:ext cx="7120414" cy="14751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346597" y="5864423"/>
            <a:ext cx="3069669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Ratings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910614" y="5864423"/>
            <a:ext cx="306966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Numerical scores based on user feedback, indicating the trustworthiness of profiles.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hirt&#10;&#10;Description automatically generated">
            <a:extLst>
              <a:ext uri="{FF2B5EF4-FFF2-40B4-BE49-F238E27FC236}">
                <a16:creationId xmlns:a16="http://schemas.microsoft.com/office/drawing/2014/main" id="{686DA63D-B85C-DB4E-AD9D-9F793B675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1067276" y="243840"/>
            <a:ext cx="12495848" cy="7766209"/>
          </a:xfrm>
          <a:prstGeom prst="roundRect">
            <a:avLst>
              <a:gd name="adj" fmla="val 1994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80010" dist="5334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276" y="243840"/>
            <a:ext cx="4685943" cy="7766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05813" y="835104"/>
            <a:ext cx="6304717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Order Tracking and Transparency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6813113" y="2352080"/>
            <a:ext cx="30480" cy="5066705"/>
          </a:xfrm>
          <a:prstGeom prst="roundRect">
            <a:avLst>
              <a:gd name="adj" fmla="val 296309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7039749" y="2820472"/>
            <a:ext cx="752594" cy="30480"/>
          </a:xfrm>
          <a:prstGeom prst="roundRect">
            <a:avLst>
              <a:gd name="adj" fmla="val 296309"/>
            </a:avLst>
          </a:prstGeom>
          <a:solidFill>
            <a:srgbClr val="922022"/>
          </a:solidFill>
          <a:ln/>
        </p:spPr>
      </p:sp>
      <p:sp>
        <p:nvSpPr>
          <p:cNvPr id="7" name="Shape 4"/>
          <p:cNvSpPr/>
          <p:nvPr/>
        </p:nvSpPr>
        <p:spPr>
          <a:xfrm>
            <a:off x="6586478" y="2593896"/>
            <a:ext cx="483751" cy="483751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777811" y="2692360"/>
            <a:ext cx="10096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11001" y="2567107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Order Placement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011001" y="2994660"/>
            <a:ext cx="479952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confirmation of order placement and payment processing.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039749" y="4581049"/>
            <a:ext cx="752594" cy="30480"/>
          </a:xfrm>
          <a:prstGeom prst="roundRect">
            <a:avLst>
              <a:gd name="adj" fmla="val 296309"/>
            </a:avLst>
          </a:prstGeom>
          <a:solidFill>
            <a:srgbClr val="922022"/>
          </a:solidFill>
          <a:ln/>
        </p:spPr>
      </p:sp>
      <p:sp>
        <p:nvSpPr>
          <p:cNvPr id="12" name="Shape 9"/>
          <p:cNvSpPr/>
          <p:nvPr/>
        </p:nvSpPr>
        <p:spPr>
          <a:xfrm>
            <a:off x="6586478" y="4354473"/>
            <a:ext cx="483751" cy="483751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750308" y="4452938"/>
            <a:ext cx="15597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11001" y="432768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Seller Confirmation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011001" y="4755237"/>
            <a:ext cx="479952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Notification when the seller accepts the order and begins preparation.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039749" y="6341626"/>
            <a:ext cx="752594" cy="30480"/>
          </a:xfrm>
          <a:prstGeom prst="roundRect">
            <a:avLst>
              <a:gd name="adj" fmla="val 296309"/>
            </a:avLst>
          </a:prstGeom>
          <a:solidFill>
            <a:srgbClr val="922022"/>
          </a:solidFill>
          <a:ln/>
        </p:spPr>
      </p:sp>
      <p:sp>
        <p:nvSpPr>
          <p:cNvPr id="17" name="Shape 14"/>
          <p:cNvSpPr/>
          <p:nvPr/>
        </p:nvSpPr>
        <p:spPr>
          <a:xfrm>
            <a:off x="6586478" y="6115050"/>
            <a:ext cx="483751" cy="483751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753165" y="6213515"/>
            <a:ext cx="15025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11001" y="6088261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Delivery Updates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011001" y="6515814"/>
            <a:ext cx="479952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Tracking information with estimated delivery time and real-time updates.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shirt&#10;&#10;Description automatically generated">
            <a:extLst>
              <a:ext uri="{FF2B5EF4-FFF2-40B4-BE49-F238E27FC236}">
                <a16:creationId xmlns:a16="http://schemas.microsoft.com/office/drawing/2014/main" id="{E036A286-2FC1-B313-97A5-E8CC961A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1142167" y="243840"/>
            <a:ext cx="12345948" cy="7766090"/>
          </a:xfrm>
          <a:prstGeom prst="roundRect">
            <a:avLst>
              <a:gd name="adj" fmla="val 1970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78740" dist="5207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1885712" y="828080"/>
            <a:ext cx="6229112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712" y="2326838"/>
            <a:ext cx="1062276" cy="16996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66599" y="2539246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Senior Lists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3266599" y="2961680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Seniors list their items for sale, with detailed descriptions and photos.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712" y="4026456"/>
            <a:ext cx="1062276" cy="16996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266599" y="4238863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Junior Browses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3266599" y="4661297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Juniors browse listings based on categories, search terms, and filters.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12" y="5726073"/>
            <a:ext cx="1062276" cy="16996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266599" y="5938480"/>
            <a:ext cx="236053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Direct Interaction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3266599" y="6360914"/>
            <a:ext cx="4848225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Seniors and juniors can chat directly to discuss details, negotiate prices, and arrange meetings.</a:t>
            </a:r>
            <a:endParaRPr lang="en-US" sz="1650" dirty="0"/>
          </a:p>
        </p:txBody>
      </p:sp>
      <p:pic>
        <p:nvPicPr>
          <p:cNvPr id="1028" name="Picture 4" descr="Comic Data Center Icon With Security ...">
            <a:extLst>
              <a:ext uri="{FF2B5EF4-FFF2-40B4-BE49-F238E27FC236}">
                <a16:creationId xmlns:a16="http://schemas.microsoft.com/office/drawing/2014/main" id="{57FD53D3-8A0B-94FC-CEEE-815BBDE9A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0" y="2326838"/>
            <a:ext cx="4193014" cy="523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A864E1-E52F-7725-AD7D-91436D89FBFD}"/>
              </a:ext>
            </a:extLst>
          </p:cNvPr>
          <p:cNvSpPr/>
          <p:nvPr/>
        </p:nvSpPr>
        <p:spPr>
          <a:xfrm>
            <a:off x="1416028" y="2208746"/>
            <a:ext cx="6598387" cy="55847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076708-3589-FA51-2343-F40850DBBF90}"/>
              </a:ext>
            </a:extLst>
          </p:cNvPr>
          <p:cNvSpPr/>
          <p:nvPr/>
        </p:nvSpPr>
        <p:spPr>
          <a:xfrm>
            <a:off x="1416029" y="2742611"/>
            <a:ext cx="7277398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Created Our own Dataset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initially contains, 8 categories</a:t>
            </a:r>
          </a:p>
          <a:p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 of 40 rows.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78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072396"/>
            <a:ext cx="14142720" cy="6084689"/>
          </a:xfrm>
          <a:prstGeom prst="roundRect">
            <a:avLst>
              <a:gd name="adj" fmla="val 2880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90170" dist="5969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072396"/>
            <a:ext cx="5303520" cy="608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99133" y="1741646"/>
            <a:ext cx="5784294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Category-based Listings</a:t>
            </a:r>
            <a:endParaRPr lang="en-US" sz="4250" dirty="0"/>
          </a:p>
        </p:txBody>
      </p:sp>
      <p:sp>
        <p:nvSpPr>
          <p:cNvPr id="5" name="Shape 2"/>
          <p:cNvSpPr/>
          <p:nvPr/>
        </p:nvSpPr>
        <p:spPr>
          <a:xfrm>
            <a:off x="6399133" y="3056334"/>
            <a:ext cx="547568" cy="547568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5708" y="3167896"/>
            <a:ext cx="11430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90065" y="3056334"/>
            <a:ext cx="2655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Electronics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190065" y="3540204"/>
            <a:ext cx="2655213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Laptops, phones, tablets, headphones, and other tech gadgets.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088642" y="3056334"/>
            <a:ext cx="547568" cy="547568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74141" y="3167896"/>
            <a:ext cx="17657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879574" y="3056334"/>
            <a:ext cx="2655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Books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879574" y="3540204"/>
            <a:ext cx="2655213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Textbooks, novels, reference materials, and other publications.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99133" y="5225296"/>
            <a:ext cx="547568" cy="547568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87847" y="5336858"/>
            <a:ext cx="17002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90065" y="5225296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Furniture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190065" y="5709166"/>
            <a:ext cx="6344722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Desks, chairs, beds, shelves, and other furniture items for dorm rooms or apartments.  And 8more categories.</a:t>
            </a:r>
            <a:endParaRPr lang="en-US" sz="1900" dirty="0"/>
          </a:p>
        </p:txBody>
      </p:sp>
      <p:pic>
        <p:nvPicPr>
          <p:cNvPr id="17" name="Picture 16" descr="A close up of a shirt&#10;&#10;Description automatically generated">
            <a:extLst>
              <a:ext uri="{FF2B5EF4-FFF2-40B4-BE49-F238E27FC236}">
                <a16:creationId xmlns:a16="http://schemas.microsoft.com/office/drawing/2014/main" id="{088AB02B-E47C-8CAF-9F86-02FAC7A3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shirt&#10;&#10;Description automatically generated">
            <a:extLst>
              <a:ext uri="{FF2B5EF4-FFF2-40B4-BE49-F238E27FC236}">
                <a16:creationId xmlns:a16="http://schemas.microsoft.com/office/drawing/2014/main" id="{B03E0339-E3F5-4C48-A32C-424D1A246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7429500"/>
            <a:ext cx="5473700" cy="80010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1010722" y="243840"/>
            <a:ext cx="12608838" cy="7759779"/>
          </a:xfrm>
          <a:prstGeom prst="roundRect">
            <a:avLst>
              <a:gd name="adj" fmla="val 2013"/>
            </a:avLst>
          </a:prstGeom>
          <a:solidFill>
            <a:srgbClr val="191718">
              <a:alpha val="75000"/>
            </a:srgbClr>
          </a:solidFill>
          <a:ln w="7620">
            <a:solidFill>
              <a:srgbClr val="E6E6E6">
                <a:alpha val="25000"/>
              </a:srgbClr>
            </a:solidFill>
            <a:prstDash val="solid"/>
          </a:ln>
          <a:effectLst>
            <a:outerShdw blurRad="81280" dist="53340" dir="5400000" algn="bl" rotWithShape="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22" y="243840"/>
            <a:ext cx="12608838" cy="2712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0102" y="3552706"/>
            <a:ext cx="6102310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Refining the User Experience</a:t>
            </a:r>
            <a:endParaRPr lang="en-US" sz="3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02" y="4480798"/>
            <a:ext cx="542449" cy="5424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70102" y="5240179"/>
            <a:ext cx="24107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Intuitive Navigation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770102" y="5671661"/>
            <a:ext cx="2528411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Simplified search, browsing, and product details for a seamless experience.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911" y="4480798"/>
            <a:ext cx="542449" cy="5424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23911" y="5240179"/>
            <a:ext cx="24107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Responsive Design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4623911" y="5671661"/>
            <a:ext cx="2528530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Optimized for various screen sizes, ensuring usability on desktops, tablets, and smartphones.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839" y="4480798"/>
            <a:ext cx="542449" cy="54244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77839" y="5240179"/>
            <a:ext cx="24107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Feedback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77839" y="5671661"/>
            <a:ext cx="2528411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Regularly gathering user feedback to identify areas for improvement and enhance the overall experience.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1648" y="4480798"/>
            <a:ext cx="542449" cy="54244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31648" y="5240179"/>
            <a:ext cx="24107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Security and Privacy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331648" y="5671661"/>
            <a:ext cx="2528530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Implementing robust security measures to protect user data and ensure a safe platform.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</TotalTime>
  <Words>487</Words>
  <Application>Microsoft Macintosh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Barlow Medium</vt:lpstr>
      <vt:lpstr>Barlow Bold</vt:lpstr>
      <vt:lpstr>Google Sans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KAPIL KUMAR BHARDWAJ</cp:lastModifiedBy>
  <cp:revision>5</cp:revision>
  <dcterms:created xsi:type="dcterms:W3CDTF">2024-10-09T14:37:30Z</dcterms:created>
  <dcterms:modified xsi:type="dcterms:W3CDTF">2024-10-12T05:02:42Z</dcterms:modified>
</cp:coreProperties>
</file>